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5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3.04.2024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3.04.2024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3.04.2024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3.04.2024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3.04.2024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3.04.2024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3.04.2024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3.04.2024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3.04.2024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https://youtu.be/bBJdIJmkCDA?si=J5dB3-fCMIj3PpB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bBJdIJmkCDA?si=J5dB3-fCMIj3PpB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HFGnE13gKj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071670" y="285728"/>
            <a:ext cx="4429156" cy="1214446"/>
          </a:xfrm>
        </p:spPr>
        <p:txBody>
          <a:bodyPr>
            <a:normAutofit/>
          </a:bodyPr>
          <a:lstStyle/>
          <a:p>
            <a:pPr algn="ctr"/>
            <a:r>
              <a:rPr lang="tr-TR" sz="2000" dirty="0" smtClean="0"/>
              <a:t>GELENEKSEL ÇOCUK OYUNLARI  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85786" y="1500174"/>
            <a:ext cx="7500990" cy="4500594"/>
          </a:xfrm>
        </p:spPr>
        <p:txBody>
          <a:bodyPr>
            <a:normAutofit/>
          </a:bodyPr>
          <a:lstStyle/>
          <a:p>
            <a:r>
              <a:rPr lang="tr-TR" b="1" dirty="0" smtClean="0"/>
              <a:t>OYNANACAK OYUN:  Kaleli Yakan Top</a:t>
            </a:r>
          </a:p>
          <a:p>
            <a:endParaRPr lang="tr-TR" b="1" dirty="0" smtClean="0"/>
          </a:p>
          <a:p>
            <a:r>
              <a:rPr lang="tr-TR" b="1" dirty="0" smtClean="0"/>
              <a:t>OYUNCU SAYISI:           12 (6 Kız 6 Erkek)</a:t>
            </a:r>
          </a:p>
          <a:p>
            <a:endParaRPr lang="tr-TR" dirty="0" smtClean="0"/>
          </a:p>
          <a:p>
            <a:r>
              <a:rPr lang="tr-TR" b="1" dirty="0" smtClean="0"/>
              <a:t>  KATEGORİLER :      Küçükler (5 ve 6.sınıflar)</a:t>
            </a:r>
            <a:endParaRPr lang="tr-TR" dirty="0" smtClean="0"/>
          </a:p>
          <a:p>
            <a:r>
              <a:rPr lang="tr-TR" b="1" dirty="0" smtClean="0"/>
              <a:t>                                    Yıldızlar (7 ve 8. Sınıflar)</a:t>
            </a:r>
            <a:endParaRPr lang="tr-TR" dirty="0" smtClean="0"/>
          </a:p>
          <a:p>
            <a:r>
              <a:rPr lang="tr-TR" b="1" dirty="0" smtClean="0"/>
              <a:t>                                    Gençler Erkek (9.Sınıflar)</a:t>
            </a:r>
            <a:endParaRPr lang="tr-TR" dirty="0" smtClean="0"/>
          </a:p>
          <a:p>
            <a:r>
              <a:rPr lang="tr-TR" b="1" dirty="0" smtClean="0"/>
              <a:t>                                    Gençler Kız (9.Sınıflar)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17410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214290"/>
            <a:ext cx="1571637" cy="1357322"/>
          </a:xfrm>
          <a:prstGeom prst="rect">
            <a:avLst/>
          </a:prstGeom>
          <a:noFill/>
        </p:spPr>
      </p:pic>
      <p:sp>
        <p:nvSpPr>
          <p:cNvPr id="17412" name="AutoShape 4" descr="Dosya:Gençlik ve Spor Bakanlığı.svg - Vikiped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414" name="AutoShape 6" descr="Dosya:Gençlik ve Spor Bakanlığı.svg - Vikiped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416" name="AutoShape 8" descr="Dosya:Gençlik ve Spor Bakanlığı.svg - Vikiped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420" name="AutoShape 12" descr="Dosya:Gençlik ve Spor Bakanlığı.svg - Vikiped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422" name="AutoShape 14" descr="Dosya:Gençlik ve Spor Bakanlığı.svg - Vikiped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7426" name="Picture 18" descr="Dosya:Gençlik ve Spor Bakanlığı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2256" y="214290"/>
            <a:ext cx="1764519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7422" y="0"/>
            <a:ext cx="3714776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dirty="0" smtClean="0"/>
              <a:t>İFET(İLKOKUL FİZİKSEL ETKİNLİKLERİ)BİLGİLENDİRME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smtClean="0"/>
              <a:t>*-Yarışmalar 2,3 ve 4.sınıflarda okullar arası, 1.sınıflarda ise okul içinde şubeler arasında şenlik şeklinde yapılacaktır.</a:t>
            </a:r>
            <a:endParaRPr lang="tr-TR" dirty="0" smtClean="0"/>
          </a:p>
          <a:p>
            <a:r>
              <a:rPr lang="tr-TR" b="1" dirty="0" smtClean="0"/>
              <a:t>*-Şenliklerde uygulanacak olan beceri parkuru okullarda oluşturulacak. Okullardaki bütün öğrenciler sınıf ve şube bazında kurulan parkurda yarışacak ve bütün öğrencilerin bilgileri okul sporları yönetim bilgi sistemine işlenerek oyuncu kartı oluşturulacak.</a:t>
            </a:r>
            <a:endParaRPr lang="tr-TR" dirty="0" smtClean="0"/>
          </a:p>
          <a:p>
            <a:r>
              <a:rPr lang="tr-TR" b="1" dirty="0" smtClean="0"/>
              <a:t>*-Okulda yapılan bu yarışmalar sonucu 2.sınıf öğrencilerinden(şube ayrımı yapılmadan) 5 kız 5 erkek öğrenci seçilerek okul takımını oluşturacaktır. Aynı şekilde 3 ve 4.sınıflarda da aynı işlem yapılacak ve okulu temsil edecek takımlar oluşturulmuş olacaktır.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1571637" cy="1357322"/>
          </a:xfrm>
          <a:prstGeom prst="rect">
            <a:avLst/>
          </a:prstGeom>
          <a:noFill/>
        </p:spPr>
      </p:pic>
      <p:pic>
        <p:nvPicPr>
          <p:cNvPr id="5" name="Picture 18" descr="Dosya:Gençlik ve Spor Bakanlığı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0"/>
            <a:ext cx="1714512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7422" y="0"/>
            <a:ext cx="3786214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dirty="0" smtClean="0"/>
              <a:t>İFET(İLKOKUL FİZİKSEL ETKİNLİKLERİ)BİLGİLENDİRME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TÜM ÖĞRENCİLERİN 03 MAYIS 2024 TARİHİNE KADAR OKUL SPORLARI YÖNETİM BİLGİ SİSTEMİNE İŞLENMİŞ VE OYUNCU KARTLARININ OLUŞTURULMUŞ OLMASI GEREKMEKTEDİR.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1571637" cy="1357322"/>
          </a:xfrm>
          <a:prstGeom prst="rect">
            <a:avLst/>
          </a:prstGeom>
          <a:noFill/>
        </p:spPr>
      </p:pic>
      <p:pic>
        <p:nvPicPr>
          <p:cNvPr id="5" name="Picture 18" descr="Dosya:Gençlik ve Spor Bakanlığı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0"/>
            <a:ext cx="1714512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7422" y="0"/>
            <a:ext cx="3786214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dirty="0" smtClean="0"/>
              <a:t>İFET(İLKOKUL FİZİKSEL ETKİNLİKLERİ)BİLGİLENDİRME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tr-TR" b="1" dirty="0" smtClean="0"/>
              <a:t>Şenlikler ;</a:t>
            </a:r>
          </a:p>
          <a:p>
            <a:pPr lvl="0"/>
            <a:endParaRPr lang="tr-TR" dirty="0" smtClean="0"/>
          </a:p>
          <a:p>
            <a:r>
              <a:rPr lang="tr-TR" b="1" dirty="0" smtClean="0"/>
              <a:t>  27 Mayıs 2024 Pazartesi günü saat 10.00 da 2.sınıflar</a:t>
            </a:r>
          </a:p>
          <a:p>
            <a:endParaRPr lang="tr-TR" dirty="0" smtClean="0"/>
          </a:p>
          <a:p>
            <a:r>
              <a:rPr lang="tr-TR" b="1" dirty="0" smtClean="0"/>
              <a:t>  28 Mayıs 2024 Salı günü saat 10.00 da 3.sınıflar</a:t>
            </a:r>
          </a:p>
          <a:p>
            <a:endParaRPr lang="tr-TR" dirty="0" smtClean="0"/>
          </a:p>
          <a:p>
            <a:r>
              <a:rPr lang="tr-TR" b="1" dirty="0" smtClean="0"/>
              <a:t>  29 Mayıs 2024 Çarşamba günü saat 10.00 da 4.sınıflar </a:t>
            </a:r>
          </a:p>
          <a:p>
            <a:endParaRPr lang="tr-TR" b="1" dirty="0" smtClean="0"/>
          </a:p>
          <a:p>
            <a:r>
              <a:rPr lang="tr-TR" b="1" dirty="0" smtClean="0"/>
              <a:t>olacak şekilde yapılacaktır.</a:t>
            </a:r>
            <a:endParaRPr lang="tr-TR" dirty="0"/>
          </a:p>
        </p:txBody>
      </p:sp>
      <p:pic>
        <p:nvPicPr>
          <p:cNvPr id="4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1571637" cy="1357322"/>
          </a:xfrm>
          <a:prstGeom prst="rect">
            <a:avLst/>
          </a:prstGeom>
          <a:noFill/>
        </p:spPr>
      </p:pic>
      <p:pic>
        <p:nvPicPr>
          <p:cNvPr id="5" name="Picture 18" descr="Dosya:Gençlik ve Spor Bakanlığı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0"/>
            <a:ext cx="1714512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7422" y="0"/>
            <a:ext cx="3786214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dirty="0" smtClean="0"/>
              <a:t>İFET(İLKOKUL FİZİKSEL ETKİNLİKLERİ)BİLGİLENDİRME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endParaRPr lang="tr-TR" b="1" dirty="0" smtClean="0"/>
          </a:p>
          <a:p>
            <a:r>
              <a:rPr lang="tr-TR" b="1" dirty="0" smtClean="0"/>
              <a:t>Öğrencilerin müsabakalara gidiş gelişlerinden, müsabakalar esnasındaki tavır ve davranışlarından okul idaresi sorumlu olacaktır.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1571637" cy="1357322"/>
          </a:xfrm>
          <a:prstGeom prst="rect">
            <a:avLst/>
          </a:prstGeom>
          <a:noFill/>
        </p:spPr>
      </p:pic>
      <p:pic>
        <p:nvPicPr>
          <p:cNvPr id="5" name="Picture 18" descr="Dosya:Gençlik ve Spor Bakanlığı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0"/>
            <a:ext cx="1714512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7422" y="0"/>
            <a:ext cx="3786214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dirty="0" smtClean="0"/>
              <a:t>İFET(İLKOKUL FİZİKSEL ETKİNLİKLERİ)BİLGİLENDİRME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pic>
        <p:nvPicPr>
          <p:cNvPr id="1028" name="Picture 4" descr="C:\Users\ASUS\Desktop\1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143380"/>
            <a:ext cx="5214975" cy="2548656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428736"/>
            <a:ext cx="735808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1-Takımlar 10 kişiden (5 kız 5 erkek öğrenci) oluşur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2-Dairenin çapı 10 metredir.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3-Çıkış işareti ile beraber 1.sıradaki öğrenci elindeki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stafetle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beraber koşup 1 tur attıktan sonra </a:t>
            </a:r>
            <a:r>
              <a:rPr kumimoji="0" lang="tr-T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stafeti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sıradaki arkadaşına teslim ederek kenara çıkar.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4-Sıra ile bütün öğrenciler bu şekilde bir tur atarlar önce bitiren takım oyunu kazanır.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5-Koşu yönü öğrencilerin sağ tarafından olacaktır.(Saat yönünün tersi)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0"/>
            <a:ext cx="1571637" cy="1357322"/>
          </a:xfrm>
          <a:prstGeom prst="rect">
            <a:avLst/>
          </a:prstGeom>
          <a:noFill/>
        </p:spPr>
      </p:pic>
      <p:pic>
        <p:nvPicPr>
          <p:cNvPr id="6" name="Picture 18" descr="Dosya:Gençlik ve Spor Bakanlığı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0"/>
            <a:ext cx="1714512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7422" y="0"/>
            <a:ext cx="3786214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dirty="0" smtClean="0"/>
              <a:t>İFET(İLKOKUL FİZİKSEL ETKİNLİKLERİ)BİLGİLENDİRME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pic>
        <p:nvPicPr>
          <p:cNvPr id="2050" name="Picture 2" descr="C:\Users\ASUS\Desktop\Ekran görüntüsü 2024-04-02 003258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643050"/>
            <a:ext cx="3429024" cy="521495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643050"/>
            <a:ext cx="564357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1-Takımlar 10 kişiden (5 kız 5 erkek öğrenci) oluşur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2-Koşu mesafesi 20 metredir.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3-Çıkış işareti ile grupların önünde duran öğrenciler koşarak çemberlerin içinde bulunan antrenman tabaklarını toplar ve koşarak sıranın önünde bekleyen arkadaşına verir.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4-Antrenman tabaklarını alan öğrenci koşarak tabakları çemberlerin içine dizer.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5-Bir öğrenci toplar diğer öğrenci yerine koyar bütün öğrenciler bu şekilde yarışır önce bitiren takım oyunu kazanır.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0"/>
            <a:ext cx="1571637" cy="1357322"/>
          </a:xfrm>
          <a:prstGeom prst="rect">
            <a:avLst/>
          </a:prstGeom>
          <a:noFill/>
        </p:spPr>
      </p:pic>
      <p:pic>
        <p:nvPicPr>
          <p:cNvPr id="6" name="Picture 18" descr="Dosya:Gençlik ve Spor Bakanlığı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0"/>
            <a:ext cx="1714512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7422" y="0"/>
            <a:ext cx="3714776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dirty="0" smtClean="0"/>
              <a:t>İFET(İLKOKUL FİZİKSEL ETKİNLİKLERİ)BİLGİLENDİRME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pic>
        <p:nvPicPr>
          <p:cNvPr id="27650" name="Picture 2" descr="C:\Users\ASUS\Desktop\2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285861"/>
            <a:ext cx="2857520" cy="535785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1643050"/>
            <a:ext cx="592932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9388" algn="l"/>
              </a:tabLst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Oyunun kazanılması için en öndeki çemberin tamamının bitiş çizgisini geçmiş olması ve oyuncunun çemberin içerisinde olması, diğer oyuncuların da boşluk oluşturmayacak şekilde çember içerisinde olması gerekmektedir. 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9388" algn="l"/>
              </a:tabLst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Oyun en arkadaki oyuncunun gerisinde ve yerde duran çemberi hakem işareti ile almasıyla başlar.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9388" algn="l"/>
              </a:tabLst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3. Oyuncular yan-yana dizilerek oyuna başlarlar.(Geniş kolda birerli saf düzeni)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9388" algn="l"/>
              </a:tabLst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4. Çember, oyuncu atlamadan; yan taraftan, çift elle, sağ ya da sola dönülerek, geriden alınarak bir önündeki oyuncuya aktarılır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9388" algn="l"/>
              </a:tabLst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Çember öne geldiğinde, en öndeki oyuncunun içinde bulunduğu çemberle boşluk oluşturmayacak şekilde yere konulur.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9388" algn="l"/>
              </a:tabLst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6. Sıradaki oyuncu atlayarak daha ilerdeki oyuncuya çember aktarılmaz. Kural ihlalinde hakem çemberi en gerideki oyuncunun arkasına ve yere koymasıyla başlatılır. 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9388" algn="l"/>
              </a:tabLst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Bir oyuncu çember içinde iken diğer oyuncu çember içine giremez. 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9388" algn="l"/>
              </a:tabLst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Yukarıda yer alan kuralların ihlalinde hakem çemberi en gerideki oyuncunun arkasına ve yere koymasıyla o takım tekrardan oyuna başlar.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9388" algn="l"/>
              </a:tabLst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9-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TAKIMLAR 10 ÖĞRENCİDEN(5 KIZ-5 ERKEK) OLUŞUR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9388" algn="l"/>
              </a:tabLst>
            </a:pP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10-OYUNUN BAŞLANGIÇ VE BİTİŞ MESAFESİ EN FAZLA 25 METREDİR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0"/>
            <a:ext cx="1571637" cy="1357322"/>
          </a:xfrm>
          <a:prstGeom prst="rect">
            <a:avLst/>
          </a:prstGeom>
          <a:noFill/>
        </p:spPr>
      </p:pic>
      <p:pic>
        <p:nvPicPr>
          <p:cNvPr id="6" name="Picture 18" descr="Dosya:Gençlik ve Spor Bakanlığı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0"/>
            <a:ext cx="1714512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7422" y="0"/>
            <a:ext cx="3786214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dirty="0" smtClean="0"/>
              <a:t>İFET(İLKOKUL FİZİKSEL ETKİNLİKLERİ)BİLGİLENDİRME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pic>
        <p:nvPicPr>
          <p:cNvPr id="28674" name="Picture 2" descr="C:\Users\ASUS\Desktop\3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554163"/>
            <a:ext cx="2714644" cy="4875234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714488"/>
            <a:ext cx="628651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9388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1-Takımlar 10 öğrenciden(5 kız- 5 erkek) oluşacaktır.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9388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2-Oyunun başlangıç ve bitiş mesafesi en fazla 20 metredir.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9388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3-Oyun hakem düdüğü ile başlar,ilk oyuncu sırasıyla bütün hunileri devirip kendi grubunun önünde duran arkadaşının eline vurarak sıranın arkasına geçer.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9388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4-Sıradaki oyuncu devrilen hunileri eski yerine dizerek önde duran arkadaşının eline vurarak sıranın arkasına geçer.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49388" algn="l"/>
              </a:tabLst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5-Oyun bu şekilde bütün oyuncular yarışıncaya kadar devam eder,önce dizen  takım oyunu bitirir.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0"/>
            <a:ext cx="1571637" cy="1357322"/>
          </a:xfrm>
          <a:prstGeom prst="rect">
            <a:avLst/>
          </a:prstGeom>
          <a:noFill/>
        </p:spPr>
      </p:pic>
      <p:pic>
        <p:nvPicPr>
          <p:cNvPr id="6" name="Picture 18" descr="Dosya:Gençlik ve Spor Bakanlığı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0"/>
            <a:ext cx="1714512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7422" y="0"/>
            <a:ext cx="3786214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dirty="0" smtClean="0"/>
              <a:t>İFET(İLKOKUL FİZİKSEL ETKİNLİKLERİ)BİLGİLENDİRME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OYUNCU KARTI OLUŞTURMA VİDEOSU</a:t>
            </a:r>
          </a:p>
          <a:p>
            <a:endParaRPr lang="tr-TR" dirty="0" smtClean="0"/>
          </a:p>
          <a:p>
            <a:r>
              <a:rPr lang="tr-TR" dirty="0" smtClean="0"/>
              <a:t>https://</a:t>
            </a:r>
            <a:r>
              <a:rPr lang="tr-TR" dirty="0" smtClean="0">
                <a:hlinkClick r:id="rId2"/>
              </a:rPr>
              <a:t>youtu.be/bBJdIJmkCDA?si=J5dB3-fCMIj3PpBX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0"/>
            <a:ext cx="1571637" cy="1357322"/>
          </a:xfrm>
          <a:prstGeom prst="rect">
            <a:avLst/>
          </a:prstGeom>
          <a:noFill/>
        </p:spPr>
      </p:pic>
      <p:pic>
        <p:nvPicPr>
          <p:cNvPr id="5" name="Picture 18" descr="Dosya:Gençlik ve Spor Bakanlığı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0"/>
            <a:ext cx="1714512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28860" y="0"/>
            <a:ext cx="3643338" cy="1071546"/>
          </a:xfrm>
        </p:spPr>
        <p:txBody>
          <a:bodyPr>
            <a:normAutofit/>
          </a:bodyPr>
          <a:lstStyle/>
          <a:p>
            <a:pPr algn="ctr"/>
            <a:r>
              <a:rPr lang="tr-TR" sz="2000" dirty="0" smtClean="0"/>
              <a:t>GELENEKSEL ÇOCUK OYUNLARI 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b="1" dirty="0" smtClean="0"/>
              <a:t>*-Ortaokullar müsabakalara küçükler ve yıldızlar kategorisinde kız erkek karma olarak katılacaklardır.</a:t>
            </a:r>
            <a:endParaRPr lang="tr-TR" dirty="0" smtClean="0"/>
          </a:p>
          <a:p>
            <a:r>
              <a:rPr lang="tr-TR" b="1" dirty="0" smtClean="0"/>
              <a:t>*- Liseler ise hem kız hem erkek takımlarla ayrı ayrı katılacaklardır.</a:t>
            </a:r>
            <a:endParaRPr lang="tr-TR" dirty="0" smtClean="0"/>
          </a:p>
          <a:p>
            <a:r>
              <a:rPr lang="tr-TR" b="1" dirty="0" smtClean="0"/>
              <a:t>*-Okullar öncelikle sınıf içi turnuva veya seçme yaparak sınıf takımlarını belirleyeceklerdir. (sınıflardaki bütün öğrenciler turnuva yada seçmeye katılacak ve bilgileri okul sporları yönetim bilgi sistemine eklenerek oyuncu kartı oluşturulacaktır.)</a:t>
            </a:r>
            <a:endParaRPr lang="tr-TR" dirty="0" smtClean="0"/>
          </a:p>
          <a:p>
            <a:r>
              <a:rPr lang="tr-TR" b="1" dirty="0" smtClean="0"/>
              <a:t>*-Bu şekilde belirlenen sınıf takımları ,aynı şekilde belirlenen,diğer sınıf ve şube takımlarıyla müsabaka yapacaklardır.</a:t>
            </a:r>
            <a:endParaRPr lang="tr-TR" dirty="0" smtClean="0"/>
          </a:p>
          <a:p>
            <a:r>
              <a:rPr lang="tr-TR" b="1" dirty="0" smtClean="0"/>
              <a:t>*-5,6,7,8 ve 9.sınıflarda yapılan sınıf ve şubeler arası müsabakalar sonucu 5 ve 6.sınıflardan karma küçük takım,7 ve 8.sınıflardan karma yıldız takım,9.sınıflardan ise hem kız hem erkek takımları belirlenerek  okulu temsil edecek takımlar oluşturulmuş olacaktır.</a:t>
            </a:r>
            <a:endParaRPr lang="tr-TR" dirty="0" smtClean="0"/>
          </a:p>
          <a:p>
            <a:r>
              <a:rPr lang="tr-TR" b="1" dirty="0" smtClean="0"/>
              <a:t>*-Küçükler kategorisinde takım oyuncularının yarısı 5.sınıf, yarısı 6.sınıf öğrencilerinden oluşacaktır. Yıldızlar kategorisinde ise takım oyuncularının yarısı 7.sınıflardan, yarısı 8.sınıflardan oluşacaktır.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5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1571637" cy="1357322"/>
          </a:xfrm>
          <a:prstGeom prst="rect">
            <a:avLst/>
          </a:prstGeom>
          <a:noFill/>
        </p:spPr>
      </p:pic>
      <p:pic>
        <p:nvPicPr>
          <p:cNvPr id="6" name="Picture 18" descr="Dosya:Gençlik ve Spor Bakanlığı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0"/>
            <a:ext cx="1714512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28860" y="0"/>
            <a:ext cx="357190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dirty="0" smtClean="0"/>
              <a:t>GELENEKSEL ÇOCUK OYUNLARI 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pPr algn="ctr">
              <a:buNone/>
            </a:pPr>
            <a:r>
              <a:rPr lang="tr-TR" b="1" dirty="0" smtClean="0"/>
              <a:t>    * TÜM ÖĞRENCİLERİN 03 MAYIS 2024</a:t>
            </a:r>
          </a:p>
          <a:p>
            <a:pPr algn="ctr">
              <a:buNone/>
            </a:pPr>
            <a:r>
              <a:rPr lang="tr-TR" b="1" dirty="0" smtClean="0"/>
              <a:t> TARİHİNE KADAR OKUL SPORLARI </a:t>
            </a:r>
          </a:p>
          <a:p>
            <a:pPr algn="ctr">
              <a:buNone/>
            </a:pPr>
            <a:r>
              <a:rPr lang="tr-TR" b="1" dirty="0" smtClean="0"/>
              <a:t>YÖNETİM BİLGİ SİSTEMİNE İŞLENMİŞ VE </a:t>
            </a:r>
          </a:p>
          <a:p>
            <a:pPr algn="ctr">
              <a:buNone/>
            </a:pPr>
            <a:r>
              <a:rPr lang="tr-TR" b="1" dirty="0" smtClean="0"/>
              <a:t>OYUNCU KARTLARININ OLUŞTURULMUŞ </a:t>
            </a:r>
          </a:p>
          <a:p>
            <a:pPr algn="ctr">
              <a:buNone/>
            </a:pPr>
            <a:r>
              <a:rPr lang="tr-TR" b="1" dirty="0" smtClean="0"/>
              <a:t>OLMASI GEREKMEKTEDİR.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1571637" cy="1357322"/>
          </a:xfrm>
          <a:prstGeom prst="rect">
            <a:avLst/>
          </a:prstGeom>
          <a:noFill/>
        </p:spPr>
      </p:pic>
      <p:pic>
        <p:nvPicPr>
          <p:cNvPr id="5" name="Picture 18" descr="Dosya:Gençlik ve Spor Bakanlığı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0"/>
            <a:ext cx="1714512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7422" y="0"/>
            <a:ext cx="3786214" cy="1071546"/>
          </a:xfrm>
        </p:spPr>
        <p:txBody>
          <a:bodyPr>
            <a:normAutofit/>
          </a:bodyPr>
          <a:lstStyle/>
          <a:p>
            <a:pPr algn="ctr"/>
            <a:r>
              <a:rPr lang="tr-TR" sz="2000" dirty="0" smtClean="0"/>
              <a:t>GELENEKSEL ÇOCUK OYUNLARI 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1-Öğrencilerin müsabakalara gidiş gelişlerinden,müsabakalar süresince tavır ve davranışlarından okul idaresi sorumlu olacaktır.</a:t>
            </a:r>
            <a:endParaRPr lang="tr-TR" dirty="0" smtClean="0"/>
          </a:p>
          <a:p>
            <a:r>
              <a:rPr lang="tr-TR" b="1" dirty="0" smtClean="0"/>
              <a:t>2-Müsabaka yerleri ve fikstürleri Okul Sporları </a:t>
            </a:r>
            <a:r>
              <a:rPr lang="tr-TR" b="1" dirty="0" err="1" smtClean="0"/>
              <a:t>WhatsApp</a:t>
            </a:r>
            <a:r>
              <a:rPr lang="tr-TR" b="1" dirty="0" smtClean="0"/>
              <a:t> grubunda paylaşılacaktır.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Picture 18" descr="Dosya:Gençlik ve Spor Bakanlığı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0"/>
            <a:ext cx="1714512" cy="1357298"/>
          </a:xfrm>
          <a:prstGeom prst="rect">
            <a:avLst/>
          </a:prstGeom>
          <a:noFill/>
        </p:spPr>
      </p:pic>
      <p:pic>
        <p:nvPicPr>
          <p:cNvPr id="5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0"/>
            <a:ext cx="1571637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7422" y="0"/>
            <a:ext cx="3714776" cy="1071546"/>
          </a:xfrm>
        </p:spPr>
        <p:txBody>
          <a:bodyPr>
            <a:normAutofit/>
          </a:bodyPr>
          <a:lstStyle/>
          <a:p>
            <a:pPr algn="ctr"/>
            <a:r>
              <a:rPr lang="tr-TR" sz="2000" dirty="0" smtClean="0"/>
              <a:t>GELENEKSEL ÇOCUK OYUNLARI 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OYUNCU KARTI OLUŞTURMA VİDEOSU</a:t>
            </a:r>
          </a:p>
          <a:p>
            <a:endParaRPr lang="tr-TR" dirty="0" smtClean="0"/>
          </a:p>
          <a:p>
            <a:r>
              <a:rPr lang="tr-TR" dirty="0" smtClean="0">
                <a:hlinkClick r:id="rId2"/>
              </a:rPr>
              <a:t>https://youtu.be/bBJdIJmkCDA?si=J5dB3-fCMIj3PpBX</a:t>
            </a:r>
            <a:endParaRPr lang="tr-TR" dirty="0" smtClean="0"/>
          </a:p>
          <a:p>
            <a:endParaRPr lang="tr-TR" dirty="0" smtClean="0"/>
          </a:p>
        </p:txBody>
      </p:sp>
      <p:pic>
        <p:nvPicPr>
          <p:cNvPr id="4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0"/>
            <a:ext cx="1571637" cy="1357322"/>
          </a:xfrm>
          <a:prstGeom prst="rect">
            <a:avLst/>
          </a:prstGeom>
          <a:noFill/>
        </p:spPr>
      </p:pic>
      <p:pic>
        <p:nvPicPr>
          <p:cNvPr id="5" name="Picture 18" descr="Dosya:Gençlik ve Spor Bakanlığı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0"/>
            <a:ext cx="1714512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7422" y="0"/>
            <a:ext cx="3786214" cy="1071546"/>
          </a:xfrm>
        </p:spPr>
        <p:txBody>
          <a:bodyPr>
            <a:normAutofit/>
          </a:bodyPr>
          <a:lstStyle/>
          <a:p>
            <a:pPr algn="ctr"/>
            <a:r>
              <a:rPr lang="tr-TR" sz="2000" dirty="0" smtClean="0"/>
              <a:t>GELENEKSEL ÇOCUK OYUNLARI 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KALELİ YAKAN TOP OYUN VİDEOSU</a:t>
            </a:r>
          </a:p>
          <a:p>
            <a:endParaRPr lang="tr-TR" dirty="0" smtClean="0"/>
          </a:p>
          <a:p>
            <a:r>
              <a:rPr lang="tr-TR" dirty="0" smtClean="0">
                <a:hlinkClick r:id="rId2"/>
              </a:rPr>
              <a:t>https://youtu.be/HFGnE13gKjY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0"/>
            <a:ext cx="1571637" cy="1357322"/>
          </a:xfrm>
          <a:prstGeom prst="rect">
            <a:avLst/>
          </a:prstGeom>
          <a:noFill/>
        </p:spPr>
      </p:pic>
      <p:pic>
        <p:nvPicPr>
          <p:cNvPr id="5" name="Picture 18" descr="Dosya:Gençlik ve Spor Bakanlığı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0"/>
            <a:ext cx="1714512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7422" y="0"/>
            <a:ext cx="3786214" cy="1071546"/>
          </a:xfrm>
        </p:spPr>
        <p:txBody>
          <a:bodyPr>
            <a:normAutofit/>
          </a:bodyPr>
          <a:lstStyle/>
          <a:p>
            <a:pPr algn="ctr"/>
            <a:r>
              <a:rPr lang="tr-TR" sz="2000" dirty="0" smtClean="0"/>
              <a:t>GELENEKSEL ÇOCUK OYUNLARI 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MÜSABAKA FİKSTÜRLERİ:</a:t>
            </a:r>
          </a:p>
          <a:p>
            <a:endParaRPr lang="tr-TR" dirty="0" smtClean="0"/>
          </a:p>
          <a:p>
            <a:r>
              <a:rPr lang="tr-TR" dirty="0" smtClean="0"/>
              <a:t>MÜSABAKA YERLERİ VE FİKSTÜRLERİ OKUL SPORLARI TERTİP KOMİTESİ TARAFINDAN OKUL SPORLARI WHATSAPP GRUBUNDAN PAYLAŞILACAKTIR.</a:t>
            </a:r>
            <a:endParaRPr lang="tr-TR" dirty="0"/>
          </a:p>
        </p:txBody>
      </p:sp>
      <p:pic>
        <p:nvPicPr>
          <p:cNvPr id="4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1571637" cy="1357322"/>
          </a:xfrm>
          <a:prstGeom prst="rect">
            <a:avLst/>
          </a:prstGeom>
          <a:noFill/>
        </p:spPr>
      </p:pic>
      <p:pic>
        <p:nvPicPr>
          <p:cNvPr id="5" name="Picture 18" descr="Dosya:Gençlik ve Spor Bakanlığı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0"/>
            <a:ext cx="1714512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28860" y="0"/>
            <a:ext cx="3714776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dirty="0" smtClean="0"/>
              <a:t>İFET(İLKOKUL FİZİKSEL ETKİNLİKLERİ)BİLGİLENDİRME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OYNANACAK OYUNLAR: </a:t>
            </a:r>
          </a:p>
          <a:p>
            <a:endParaRPr lang="tr-TR" b="1" dirty="0" smtClean="0"/>
          </a:p>
          <a:p>
            <a:r>
              <a:rPr lang="tr-TR" b="1" dirty="0" smtClean="0"/>
              <a:t> Dairesel Bayrak Koşusu</a:t>
            </a:r>
          </a:p>
          <a:p>
            <a:r>
              <a:rPr lang="tr-TR" b="1" dirty="0" smtClean="0"/>
              <a:t>-Çemberle İşbirliği Oyunu</a:t>
            </a:r>
          </a:p>
          <a:p>
            <a:r>
              <a:rPr lang="tr-TR" b="1" dirty="0" smtClean="0"/>
              <a:t>-Dağıt Topla Oyunu</a:t>
            </a:r>
          </a:p>
          <a:p>
            <a:r>
              <a:rPr lang="tr-TR" b="1" dirty="0" smtClean="0"/>
              <a:t>- Devir Diz Oyunu </a:t>
            </a:r>
          </a:p>
          <a:p>
            <a:endParaRPr lang="tr-TR" dirty="0" smtClean="0"/>
          </a:p>
          <a:p>
            <a:r>
              <a:rPr lang="tr-TR" b="1" dirty="0" smtClean="0"/>
              <a:t>OYUNCU SAYISI:          10 (5 Kız-5 Erkek) 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1571637" cy="1357322"/>
          </a:xfrm>
          <a:prstGeom prst="rect">
            <a:avLst/>
          </a:prstGeom>
          <a:noFill/>
        </p:spPr>
      </p:pic>
      <p:pic>
        <p:nvPicPr>
          <p:cNvPr id="5" name="Picture 18" descr="Dosya:Gençlik ve Spor Bakanlığı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0"/>
            <a:ext cx="1714512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57422" y="0"/>
            <a:ext cx="3786214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000" dirty="0" smtClean="0"/>
              <a:t>İFET(İLKOKUL FİZİKSEL ETKİNLİKLERİ)BİLGİLENDİRME TOPLANTISI</a:t>
            </a:r>
            <a:br>
              <a:rPr lang="tr-TR" sz="2000" dirty="0" smtClean="0"/>
            </a:br>
            <a:r>
              <a:rPr lang="tr-TR" sz="2000" dirty="0" smtClean="0"/>
              <a:t>NİSAN 2024</a:t>
            </a:r>
            <a:endParaRPr lang="tr-TR" sz="2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ŞENLİK TARİHİ:     27-28-29 MAYIS 2024</a:t>
            </a:r>
          </a:p>
          <a:p>
            <a:endParaRPr lang="tr-TR" dirty="0" smtClean="0"/>
          </a:p>
          <a:p>
            <a:r>
              <a:rPr lang="tr-TR" b="1" dirty="0" smtClean="0"/>
              <a:t>ŞENLİK YERİ:        Merkez Spor Salonu</a:t>
            </a:r>
          </a:p>
          <a:p>
            <a:endParaRPr lang="tr-TR" b="1" dirty="0" smtClean="0"/>
          </a:p>
          <a:p>
            <a:r>
              <a:rPr lang="tr-TR" b="1" dirty="0" smtClean="0"/>
              <a:t>27.05.2024      2.SINIFLAR</a:t>
            </a:r>
          </a:p>
          <a:p>
            <a:r>
              <a:rPr lang="tr-TR" b="1" dirty="0" smtClean="0"/>
              <a:t>28.05.2024      3.SINIFLAR</a:t>
            </a:r>
          </a:p>
          <a:p>
            <a:r>
              <a:rPr lang="tr-TR" b="1" dirty="0" smtClean="0"/>
              <a:t>29.05.2024      4.SINIFLAR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Picture 2" descr="Dosya:Milli Eğitim Bakanlığı Logo.svg - Vikipe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1571637" cy="1357322"/>
          </a:xfrm>
          <a:prstGeom prst="rect">
            <a:avLst/>
          </a:prstGeom>
          <a:noFill/>
        </p:spPr>
      </p:pic>
      <p:pic>
        <p:nvPicPr>
          <p:cNvPr id="5" name="Picture 18" descr="Dosya:Gençlik ve Spor Bakanlığı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0"/>
            <a:ext cx="1714512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209</TotalTime>
  <Words>936</Words>
  <PresentationFormat>Ekran Gösterisi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Gezinti</vt:lpstr>
      <vt:lpstr>GELENEKSEL ÇOCUK OYUNLARI  BİLGİLENDİRME TOPLANTISI NİSAN 2024</vt:lpstr>
      <vt:lpstr>GELENEKSEL ÇOCUK OYUNLARI BİLGİLENDİRME TOPLANTISI NİSAN 2024</vt:lpstr>
      <vt:lpstr>GELENEKSEL ÇOCUK OYUNLARI BİLGİLENDİRME TOPLANTISI NİSAN 2024</vt:lpstr>
      <vt:lpstr>GELENEKSEL ÇOCUK OYUNLARI BİLGİLENDİRME TOPLANTISI NİSAN 2024</vt:lpstr>
      <vt:lpstr>GELENEKSEL ÇOCUK OYUNLARI BİLGİLENDİRME TOPLANTISI NİSAN 2024</vt:lpstr>
      <vt:lpstr>GELENEKSEL ÇOCUK OYUNLARI BİLGİLENDİRME TOPLANTISI NİSAN 2024</vt:lpstr>
      <vt:lpstr>GELENEKSEL ÇOCUK OYUNLARI BİLGİLENDİRME TOPLANTISI NİSAN 2024</vt:lpstr>
      <vt:lpstr>İFET(İLKOKUL FİZİKSEL ETKİNLİKLERİ)BİLGİLENDİRME TOPLANTISI NİSAN 2024</vt:lpstr>
      <vt:lpstr>İFET(İLKOKUL FİZİKSEL ETKİNLİKLERİ)BİLGİLENDİRME TOPLANTISI NİSAN 2024</vt:lpstr>
      <vt:lpstr>İFET(İLKOKUL FİZİKSEL ETKİNLİKLERİ)BİLGİLENDİRME TOPLANTISI NİSAN 2024</vt:lpstr>
      <vt:lpstr>İFET(İLKOKUL FİZİKSEL ETKİNLİKLERİ)BİLGİLENDİRME TOPLANTISI NİSAN 2024</vt:lpstr>
      <vt:lpstr>İFET(İLKOKUL FİZİKSEL ETKİNLİKLERİ)BİLGİLENDİRME TOPLANTISI NİSAN 2024</vt:lpstr>
      <vt:lpstr>İFET(İLKOKUL FİZİKSEL ETKİNLİKLERİ)BİLGİLENDİRME TOPLANTISI NİSAN 2024</vt:lpstr>
      <vt:lpstr>İFET(İLKOKUL FİZİKSEL ETKİNLİKLERİ)BİLGİLENDİRME TOPLANTISI NİSAN 2024</vt:lpstr>
      <vt:lpstr>İFET(İLKOKUL FİZİKSEL ETKİNLİKLERİ)BİLGİLENDİRME TOPLANTISI NİSAN 2024</vt:lpstr>
      <vt:lpstr>İFET(İLKOKUL FİZİKSEL ETKİNLİKLERİ)BİLGİLENDİRME TOPLANTISI NİSAN 2024</vt:lpstr>
      <vt:lpstr>İFET(İLKOKUL FİZİKSEL ETKİNLİKLERİ)BİLGİLENDİRME TOPLANTISI NİSAN 2024</vt:lpstr>
      <vt:lpstr>İFET(İLKOKUL FİZİKSEL ETKİNLİKLERİ)BİLGİLENDİRME TOPLANTISI NİSAN 2024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</dc:creator>
  <cp:lastModifiedBy>ASUS</cp:lastModifiedBy>
  <cp:revision>22</cp:revision>
  <dcterms:created xsi:type="dcterms:W3CDTF">2024-04-01T19:14:03Z</dcterms:created>
  <dcterms:modified xsi:type="dcterms:W3CDTF">2024-04-03T10:52:18Z</dcterms:modified>
</cp:coreProperties>
</file>